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888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2/3/15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February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slide" Target="slide4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slide" Target="slide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An interactive presentation by Kelly Feeney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All About Me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36739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7906" y="1378353"/>
            <a:ext cx="4413623" cy="407517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/>
              <a:t>Kindergarten or 2</a:t>
            </a:r>
            <a:r>
              <a:rPr lang="en-US" baseline="30000" dirty="0" smtClean="0"/>
              <a:t>nd</a:t>
            </a:r>
            <a:r>
              <a:rPr lang="en-US" dirty="0" smtClean="0"/>
              <a:t> Grade Teacher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/>
              <a:t>House with a lot of land 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/>
              <a:t>Range Rover SUV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/>
              <a:t>English Mastiff dog and English Bulldogs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/>
              <a:t>Involved in the Wounded Warrior Project and Amputee Softball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74320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/>
              <a:t>My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529" y="2013952"/>
            <a:ext cx="4379298" cy="3690471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/>
          </p:cNvPr>
          <p:cNvSpPr/>
          <p:nvPr/>
        </p:nvSpPr>
        <p:spPr>
          <a:xfrm>
            <a:off x="8117879" y="5823952"/>
            <a:ext cx="822960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4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2" action="ppaction://hlinksldjump"/>
              </a:rPr>
              <a:t>Meet My Family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3" action="ppaction://hlinksldjump"/>
              </a:rPr>
              <a:t>A Few of My Favorite Things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4" action="ppaction://hlinksldjump"/>
              </a:rPr>
              <a:t>My Personality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5" action="ppaction://hlinksldjump"/>
              </a:rPr>
              <a:t>My Past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6" action="ppaction://hlinksldjump"/>
              </a:rPr>
              <a:t>My Present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latin typeface="Chalkduster"/>
                <a:cs typeface="Chalkduster"/>
                <a:hlinkClick r:id="rId7" action="ppaction://hlinksldjump"/>
              </a:rPr>
              <a:t>My Future</a:t>
            </a:r>
            <a:endParaRPr lang="en-US" dirty="0" smtClean="0">
              <a:latin typeface="Chalkduster"/>
              <a:cs typeface="Chalkduster"/>
            </a:endParaRPr>
          </a:p>
          <a:p>
            <a:pPr marL="342900" indent="-342900" algn="l">
              <a:buClr>
                <a:schemeClr val="accent6"/>
              </a:buClr>
              <a:buFont typeface="Wingdings" charset="2"/>
              <a:buChar char="v"/>
            </a:pP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Table of Contents</a:t>
            </a:r>
            <a:endParaRPr lang="en-US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94651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12183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Meet My Family!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13" name="Picture 1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989" y="1359647"/>
            <a:ext cx="4442012" cy="2510118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16279"/>
          <a:stretch/>
        </p:blipFill>
        <p:spPr>
          <a:xfrm>
            <a:off x="0" y="3869764"/>
            <a:ext cx="3929529" cy="29882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59647"/>
            <a:ext cx="4865594" cy="2510118"/>
          </a:xfrm>
          <a:prstGeom prst="rect">
            <a:avLst/>
          </a:prstGeom>
        </p:spPr>
      </p:pic>
      <p:pic>
        <p:nvPicPr>
          <p:cNvPr id="17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528" y="3869764"/>
            <a:ext cx="5214472" cy="2988235"/>
          </a:xfrm>
          <a:prstGeom prst="rect">
            <a:avLst/>
          </a:prstGeom>
        </p:spPr>
      </p:pic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7664824" y="6424706"/>
            <a:ext cx="164352" cy="4571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9778" y="437478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Biological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0" y="2483224"/>
            <a:ext cx="5020235" cy="3119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235" y="2792791"/>
            <a:ext cx="1150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Colleen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8706" y="27778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Mom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706" y="2792791"/>
            <a:ext cx="70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Meg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294" y="2483224"/>
            <a:ext cx="73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Dad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6279"/>
          <a:stretch/>
        </p:blipFill>
        <p:spPr>
          <a:xfrm>
            <a:off x="4975413" y="3147182"/>
            <a:ext cx="4088652" cy="32327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1647" y="3281686"/>
            <a:ext cx="77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Mike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3936402" y="5579932"/>
            <a:ext cx="822960" cy="822960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6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“Family By Choice”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77" y="1957294"/>
            <a:ext cx="4442012" cy="2510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2106706"/>
            <a:ext cx="189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Christopher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175" y="3593332"/>
            <a:ext cx="4990353" cy="3160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50118" y="4009607"/>
            <a:ext cx="88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Chris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400" y="4099254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Chuckie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7293" y="4652078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Heather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9060" y="4188901"/>
            <a:ext cx="94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Clayton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Action Button: Home 13">
            <a:hlinkClick r:id="rId4" action="ppaction://hlinksldjump"/>
          </p:cNvPr>
          <p:cNvSpPr/>
          <p:nvPr/>
        </p:nvSpPr>
        <p:spPr>
          <a:xfrm>
            <a:off x="3039932" y="5535108"/>
            <a:ext cx="822960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497242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A Few OF My Favorite Things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002" b="8154"/>
          <a:stretch/>
        </p:blipFill>
        <p:spPr>
          <a:xfrm>
            <a:off x="0" y="1374589"/>
            <a:ext cx="3436471" cy="3346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428981"/>
            <a:ext cx="331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Fenwick Island, Delaware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24" y="1374589"/>
            <a:ext cx="4166347" cy="33468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489275">
            <a:off x="7002213" y="1811789"/>
            <a:ext cx="216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Harper Rose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35" y="4721413"/>
            <a:ext cx="3675529" cy="2002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764" y="4623695"/>
            <a:ext cx="2872442" cy="2271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42328"/>
            <a:ext cx="2883647" cy="1981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236" y="1374589"/>
            <a:ext cx="2017059" cy="3367739"/>
          </a:xfrm>
          <a:prstGeom prst="rect">
            <a:avLst/>
          </a:prstGeom>
        </p:spPr>
      </p:pic>
      <p:sp>
        <p:nvSpPr>
          <p:cNvPr id="14" name="Action Button: Home 13">
            <a:hlinkClick r:id="rId8" action="ppaction://hlinksldjump"/>
          </p:cNvPr>
          <p:cNvSpPr/>
          <p:nvPr/>
        </p:nvSpPr>
        <p:spPr>
          <a:xfrm>
            <a:off x="8352118" y="6035040"/>
            <a:ext cx="791881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04588" y="1408236"/>
            <a:ext cx="6140824" cy="4075176"/>
          </a:xfrm>
        </p:spPr>
        <p:txBody>
          <a:bodyPr/>
          <a:lstStyle/>
          <a:p>
            <a:pPr marL="342900" indent="-342900" algn="l">
              <a:buFont typeface="Wingdings" charset="2"/>
              <a:buChar char="v"/>
            </a:pPr>
            <a:r>
              <a:rPr lang="en-US" dirty="0" smtClean="0"/>
              <a:t>Outgoing 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Talkative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dirty="0" smtClean="0"/>
              <a:t>Shopaholic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dirty="0" smtClean="0"/>
              <a:t>Shoe Lover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dirty="0" smtClean="0"/>
              <a:t>Animal Lover</a:t>
            </a:r>
          </a:p>
          <a:p>
            <a:pPr marL="342900" indent="-342900" algn="l">
              <a:buFont typeface="Wingdings" charset="2"/>
              <a:buChar char="v"/>
            </a:pPr>
            <a:r>
              <a:rPr lang="en-US" dirty="0" smtClean="0"/>
              <a:t>Very into Sports: I love the Seattle Seahawks and had the privilege of traveling the East Coast with the Wounded Warrior Amputee Softball Team.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78504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My Personality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65" y="3690470"/>
            <a:ext cx="3137647" cy="3047999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/>
          </p:cNvPr>
          <p:cNvSpPr/>
          <p:nvPr/>
        </p:nvSpPr>
        <p:spPr>
          <a:xfrm>
            <a:off x="4773108" y="5475344"/>
            <a:ext cx="822960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78504"/>
            <a:ext cx="4114800" cy="701040"/>
          </a:xfr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My Past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349188"/>
            <a:ext cx="22860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64129"/>
            <a:ext cx="6629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Born August 2</a:t>
            </a:r>
            <a:r>
              <a:rPr lang="en-US" baseline="30000" dirty="0" smtClean="0">
                <a:cs typeface="Chalkduster"/>
              </a:rPr>
              <a:t>nd</a:t>
            </a:r>
            <a:r>
              <a:rPr lang="en-US" dirty="0" smtClean="0">
                <a:cs typeface="Chalkduster"/>
              </a:rPr>
              <a:t>, 1993 in Audubon PA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Youngest of 4 children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Attended Elementary school at St. Teresa of Avila Catholic School 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Attended Freshman and Sophomore year at Villa Maria Academy for Girls in Malvern, PA.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Attended Junior and Senior year at Pope John Paul II Catholic High School in Royersford, PA. </a:t>
            </a:r>
          </a:p>
          <a:p>
            <a:pPr marL="285750" indent="-285750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Started Nursing School at Catholic University in DC in 2012, transferred to De Sales in 2014 for Early Childhood Education</a:t>
            </a:r>
            <a:endParaRPr lang="en-US" dirty="0">
              <a:cs typeface="Chalkdus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3" y="4855882"/>
            <a:ext cx="3137647" cy="2002118"/>
          </a:xfrm>
          <a:prstGeom prst="rect">
            <a:avLst/>
          </a:prstGeom>
        </p:spPr>
      </p:pic>
      <p:sp>
        <p:nvSpPr>
          <p:cNvPr id="7" name="Action Button: Home 6">
            <a:hlinkClick r:id="rId4" action="ppaction://hlinksldjump"/>
          </p:cNvPr>
          <p:cNvSpPr/>
          <p:nvPr/>
        </p:nvSpPr>
        <p:spPr>
          <a:xfrm>
            <a:off x="8321040" y="4032922"/>
            <a:ext cx="822960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9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33083" y="1453058"/>
            <a:ext cx="5728446" cy="225235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Sophomore Early Childhood Education Major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Lives off-campus in an apartment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Spends the summer in Fenwick Island, Delaware</a:t>
            </a:r>
          </a:p>
          <a:p>
            <a:pPr marL="342900" indent="-342900" algn="l">
              <a:lnSpc>
                <a:spcPct val="200000"/>
              </a:lnSpc>
              <a:buClr>
                <a:schemeClr val="accent6"/>
              </a:buClr>
              <a:buFont typeface="Wingdings" charset="2"/>
              <a:buChar char="v"/>
            </a:pPr>
            <a:r>
              <a:rPr lang="en-US" dirty="0" smtClean="0">
                <a:cs typeface="Chalkduster"/>
              </a:rPr>
              <a:t>Proud owner of 4 English Bulldogs</a:t>
            </a:r>
          </a:p>
          <a:p>
            <a:pPr algn="l">
              <a:buClr>
                <a:schemeClr val="accent6"/>
              </a:buClr>
            </a:pPr>
            <a:endParaRPr lang="en-US" dirty="0"/>
          </a:p>
          <a:p>
            <a:pPr algn="l">
              <a:buClr>
                <a:schemeClr val="accent6"/>
              </a:buClr>
            </a:pPr>
            <a:endParaRPr lang="en-US" dirty="0" smtClean="0"/>
          </a:p>
          <a:p>
            <a:pPr algn="l">
              <a:buClr>
                <a:schemeClr val="accent6"/>
              </a:buClr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392654"/>
            <a:ext cx="4114800" cy="701040"/>
          </a:xfrm>
          <a:solidFill>
            <a:srgbClr val="E8B7B7"/>
          </a:solidFill>
        </p:spPr>
        <p:txBody>
          <a:bodyPr/>
          <a:lstStyle/>
          <a:p>
            <a:r>
              <a:rPr lang="en-US" dirty="0" smtClean="0">
                <a:latin typeface="Chalkduster"/>
                <a:cs typeface="Chalkduster"/>
              </a:rPr>
              <a:t>My Present</a:t>
            </a:r>
            <a:endParaRPr lang="en-US" dirty="0"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29" y="3346824"/>
            <a:ext cx="4706471" cy="3494741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/>
          </p:cNvPr>
          <p:cNvSpPr/>
          <p:nvPr/>
        </p:nvSpPr>
        <p:spPr>
          <a:xfrm>
            <a:off x="290755" y="5714402"/>
            <a:ext cx="822960" cy="822960"/>
          </a:xfrm>
          <a:prstGeom prst="actionButtonHom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500</TotalTime>
  <Words>237</Words>
  <Application>Microsoft Macintosh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 Tie</vt:lpstr>
      <vt:lpstr>All About Me</vt:lpstr>
      <vt:lpstr>Table of Contents</vt:lpstr>
      <vt:lpstr>Meet My Family!</vt:lpstr>
      <vt:lpstr>Biological</vt:lpstr>
      <vt:lpstr>“Family By Choice”</vt:lpstr>
      <vt:lpstr>A Few OF My Favorite Things</vt:lpstr>
      <vt:lpstr>My Personality</vt:lpstr>
      <vt:lpstr>My Past</vt:lpstr>
      <vt:lpstr>My Present</vt:lpstr>
      <vt:lpstr>My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Kelly Feeney</dc:creator>
  <cp:lastModifiedBy>Kelly Feeney</cp:lastModifiedBy>
  <cp:revision>19</cp:revision>
  <dcterms:created xsi:type="dcterms:W3CDTF">2015-02-03T16:24:19Z</dcterms:created>
  <dcterms:modified xsi:type="dcterms:W3CDTF">2015-02-04T00:44:57Z</dcterms:modified>
</cp:coreProperties>
</file>